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70" r:id="rId3"/>
    <p:sldId id="271" r:id="rId4"/>
    <p:sldId id="272" r:id="rId5"/>
    <p:sldId id="267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17" autoAdjust="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C1D3-1C10-4444-966C-855381FD6A47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7F82-535B-4C5B-A973-14C0904997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C1D3-1C10-4444-966C-855381FD6A47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7F82-535B-4C5B-A973-14C090499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C1D3-1C10-4444-966C-855381FD6A47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7F82-535B-4C5B-A973-14C090499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C1D3-1C10-4444-966C-855381FD6A47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7F82-535B-4C5B-A973-14C090499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C1D3-1C10-4444-966C-855381FD6A47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7F82-535B-4C5B-A973-14C090499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C1D3-1C10-4444-966C-855381FD6A47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7F82-535B-4C5B-A973-14C090499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C1D3-1C10-4444-966C-855381FD6A47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7F82-535B-4C5B-A973-14C090499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C1D3-1C10-4444-966C-855381FD6A47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7F82-535B-4C5B-A973-14C090499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C1D3-1C10-4444-966C-855381FD6A47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7F82-535B-4C5B-A973-14C090499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C1D3-1C10-4444-966C-855381FD6A47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7F82-535B-4C5B-A973-14C0904997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C1D3-1C10-4444-966C-855381FD6A47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7F82-535B-4C5B-A973-14C0904997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6CCC1D3-1C10-4444-966C-855381FD6A47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0787F82-535B-4C5B-A973-14C090499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http://commons.wikimedia.org/wiki/File:Franz_Marc_003.jpg?uselang=ru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14290"/>
            <a:ext cx="80724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Послушайте текст и определите тему сегодняшнего урока:</a:t>
            </a:r>
            <a:endParaRPr lang="ru-RU" sz="40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1643050"/>
            <a:ext cx="842968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Удивителен и разнообразен мир вокруг нас. Он наполнен удивительными запахами, цветами и звуками. А ещё нас окружают четвероногие, пушистые, зубастые, травоядные, хищные…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8992" y="5572140"/>
            <a:ext cx="2618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/>
              <a:t>животные</a:t>
            </a:r>
            <a:endParaRPr lang="ru-RU" sz="4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Занимался Василий Алексеевич и парковой скульптурой. В 1931-1932 гг. он оформил вход на новую территорию Московского зоопарка. </a:t>
            </a:r>
          </a:p>
        </p:txBody>
      </p:sp>
      <p:pic>
        <p:nvPicPr>
          <p:cNvPr id="3" name="Рисунок 2" descr="Ил. В.Ватагина к книге Р.Киплинга «Маугли» (М.-Л.: ГИЗ, 1926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040" y="2291974"/>
            <a:ext cx="230425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11560" y="1460977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Самой же знаменитой детской книгой </a:t>
            </a:r>
            <a:r>
              <a:rPr lang="ru-RU" sz="2400" dirty="0" err="1"/>
              <a:t>Ватагина</a:t>
            </a:r>
            <a:r>
              <a:rPr lang="ru-RU" sz="2400" dirty="0"/>
              <a:t> является «</a:t>
            </a:r>
            <a:r>
              <a:rPr lang="ru-RU" sz="2400" dirty="0" err="1"/>
              <a:t>Маугли</a:t>
            </a:r>
            <a:r>
              <a:rPr lang="ru-RU" sz="2400" dirty="0"/>
              <a:t>» из «Книги Джунглей» </a:t>
            </a:r>
            <a:r>
              <a:rPr lang="ru-RU" sz="2400" dirty="0" err="1"/>
              <a:t>Редьярда</a:t>
            </a:r>
            <a:r>
              <a:rPr lang="ru-RU" sz="2400" dirty="0"/>
              <a:t> Киплинга. </a:t>
            </a:r>
          </a:p>
        </p:txBody>
      </p:sp>
      <p:pic>
        <p:nvPicPr>
          <p:cNvPr id="5" name="Рисунок 4" descr="Ил. В.Ватагина к книге Р.Киплинга «Маугли» (М.-Л.: ГИЗ, 1926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332896"/>
            <a:ext cx="331236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Ил. В.Ватагина к книге Р.Киплинга «Маугли» (М.-Л.: ГИЗ, 1926)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356888"/>
            <a:ext cx="266429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Ил. В.Ватагина к книге Р.Киплинга «Маугли» (М.-Л.: ГИЗ, 1926)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5726" y="4083340"/>
            <a:ext cx="20002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65268" y="5733256"/>
            <a:ext cx="83814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Помимо работы над детскими книгами, </a:t>
            </a:r>
            <a:r>
              <a:rPr lang="ru-RU" sz="2000" b="1" i="1" dirty="0" err="1"/>
              <a:t>Ватагин</a:t>
            </a:r>
            <a:r>
              <a:rPr lang="ru-RU" sz="2000" b="1" i="1" dirty="0"/>
              <a:t> всю жизнь занимался научной иллюстрацией. Он оформлял учебники, путеводители по зоосадам, зоологические таблицы.</a:t>
            </a:r>
          </a:p>
        </p:txBody>
      </p:sp>
    </p:spTree>
    <p:extLst>
      <p:ext uri="{BB962C8B-B14F-4D97-AF65-F5344CB8AC3E}">
        <p14:creationId xmlns="" xmlns:p14="http://schemas.microsoft.com/office/powerpoint/2010/main" val="359998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анималистика, портрет\Чарушин Е.И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980728"/>
            <a:ext cx="3143242" cy="45577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0640" y="78241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i="1" dirty="0" err="1" smtClean="0">
                <a:latin typeface="Times New Roman" pitchFamily="18" charset="0"/>
                <a:cs typeface="Times New Roman" pitchFamily="18" charset="0"/>
              </a:rPr>
              <a:t>Чарушин</a:t>
            </a: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 Евгений Иванович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43250" y="624192"/>
            <a:ext cx="587499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 smtClean="0"/>
          </a:p>
          <a:p>
            <a:pPr algn="ctr"/>
            <a:r>
              <a:rPr lang="ru-RU" sz="4400" dirty="0" smtClean="0"/>
              <a:t> </a:t>
            </a:r>
            <a:r>
              <a:rPr lang="ru-RU" sz="4400" dirty="0"/>
              <a:t>Он был лучшим художником анималистом. Равных ему не было. </a:t>
            </a:r>
            <a:r>
              <a:rPr lang="ru-RU" sz="4400" dirty="0" smtClean="0"/>
              <a:t> </a:t>
            </a:r>
            <a:endParaRPr lang="ru-RU" sz="4400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162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Е.Чарушин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980728"/>
            <a:ext cx="3888432" cy="549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27584" y="260648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Коллекция открыток с рисунками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Е.Чарушина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Е.Чарушин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1724" y="1124744"/>
            <a:ext cx="3782724" cy="5353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5752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арушин Е. Чарушин Е. Волчишко 1977 ДЛ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39814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67544" y="299599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Занимался иллюстрированием детской литературы.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 Чарушин Е. Тюпа, Томка и сорока 1989 Художник РСФСР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803395"/>
            <a:ext cx="43624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0908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Никита Евгеньевич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Чарушин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(1934-2000)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(Сын Евгения Ивановича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Чарушина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)—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русский художник-анималист, иллюстратор, заслуженный художник РСФСР. Родился в Ленинграде. Главным учителем для него был отец. </a:t>
            </a:r>
          </a:p>
        </p:txBody>
      </p:sp>
      <p:pic>
        <p:nvPicPr>
          <p:cNvPr id="3" name="Рисунок 2" descr="Чарушин Н.Е. Чуковский К. Цыплёнок 1989 Малыш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86058"/>
            <a:ext cx="2818002" cy="385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Чарушин Н.Е. Звери наших лесов 1978 Малыш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786058"/>
            <a:ext cx="2172270" cy="303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24128" y="4293096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Иллюстрации Никиты Евгеньевича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Чарушина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0430" y="6072206"/>
            <a:ext cx="5476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Умер Никита </a:t>
            </a:r>
            <a:r>
              <a:rPr lang="ru-RU" sz="2800" dirty="0" err="1" smtClean="0"/>
              <a:t>Чарушин</a:t>
            </a:r>
            <a:r>
              <a:rPr lang="ru-RU" sz="2800" dirty="0" smtClean="0"/>
              <a:t> в 2000 году.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20526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4969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Наталья Никитична </a:t>
            </a:r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Чарушина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(дочь Никиты Евгеньевича </a:t>
            </a:r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Чарушина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Участница 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многих Российских и международных выставок, имеет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награды.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Чарушина Н.Н. Иллюстрации к кигам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3666514"/>
            <a:ext cx="4896544" cy="2952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64088" y="4149080"/>
            <a:ext cx="3528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Сейчас занимается  иллюстрированием детских книг.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623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500042"/>
            <a:ext cx="892971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Конечно, животные!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лесу, в степи, пустыне, а ещё рядом с нами живут наши младшие братья, живут с начала существования жизни на Земле.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Первые наскальные рисунки первобытных людей. Что они изображали?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cont.ws/uploads/pic/2017/12/hoehlenmalereialtami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204707" cy="2928957"/>
          </a:xfrm>
          <a:prstGeom prst="rect">
            <a:avLst/>
          </a:prstGeom>
          <a:noFill/>
        </p:spPr>
      </p:pic>
      <p:pic>
        <p:nvPicPr>
          <p:cNvPr id="28676" name="Picture 4" descr="https://animalreader.ru/wp-content/uploads/2015/03/nosorogi-animal-reader.ru-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51876"/>
            <a:ext cx="4429156" cy="2886334"/>
          </a:xfrm>
          <a:prstGeom prst="rect">
            <a:avLst/>
          </a:prstGeom>
          <a:noFill/>
        </p:spPr>
      </p:pic>
      <p:pic>
        <p:nvPicPr>
          <p:cNvPr id="28678" name="Picture 6" descr="http://img.crazys.info/files/pics/2014.07/1406561631_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3214686"/>
            <a:ext cx="4214810" cy="3453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14282" y="214290"/>
            <a:ext cx="87154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Почему именно образ животного был первым и основным изображением в древнем мире?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714348" y="1785926"/>
            <a:ext cx="800105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Животное - это источник жизни для человека в древнем мире. Мясо животных употребляли в пищу, из их шкур делали одежду, обувь и жилище. Можно сказать, что человек неразрывно связан с животным миром и зависит от него. В прирученном звере человек нашел защитника своего благополучия и преданного друга.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5500702"/>
            <a:ext cx="8072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Появился отдельный жанр, который получил название </a:t>
            </a:r>
            <a:r>
              <a:rPr lang="ru-RU" sz="2800" i="1" dirty="0" smtClean="0"/>
              <a:t>анималистический.</a:t>
            </a:r>
            <a:r>
              <a:rPr lang="ru-RU" sz="2800" dirty="0" smtClean="0"/>
              <a:t> </a:t>
            </a:r>
            <a:endParaRPr lang="ru-RU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Е.Чарушин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322639"/>
            <a:ext cx="1548010" cy="2183904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scene3d>
            <a:camera prst="isometricLeftDown"/>
            <a:lightRig rig="threePt" dir="t"/>
          </a:scene3d>
        </p:spPr>
      </p:pic>
      <p:pic>
        <p:nvPicPr>
          <p:cNvPr id="8" name="Рисунок 7" descr="Е.Чарушин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63" y="250631"/>
            <a:ext cx="1802705" cy="2255912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scene3d>
            <a:camera prst="isometricLeftDown"/>
            <a:lightRig rig="threePt" dir="t"/>
          </a:scene3d>
        </p:spPr>
      </p:pic>
      <p:pic>
        <p:nvPicPr>
          <p:cNvPr id="7" name="Рисунок 6" descr="Ил. В.Ватагина к книге Ч.Робертса «Маленький чужестранец» (М.: ГИЗ, 1929)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4111385"/>
            <a:ext cx="1785950" cy="2460887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scene3d>
            <a:camera prst="perspectiveHeroicExtremeLeftFacing"/>
            <a:lightRig rig="threePt" dir="t"/>
          </a:scene3d>
        </p:spPr>
      </p:pic>
      <p:sp>
        <p:nvSpPr>
          <p:cNvPr id="4" name="TextBox 3"/>
          <p:cNvSpPr txBox="1"/>
          <p:nvPr/>
        </p:nvSpPr>
        <p:spPr>
          <a:xfrm>
            <a:off x="1071538" y="2071678"/>
            <a:ext cx="7488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>
                <a:latin typeface="Book Antiqua" pitchFamily="18" charset="0"/>
              </a:rPr>
              <a:t>Анималистический жанр </a:t>
            </a:r>
          </a:p>
          <a:p>
            <a:pPr algn="ctr"/>
            <a:r>
              <a:rPr lang="ru-RU" sz="4000" i="1" dirty="0" smtClean="0">
                <a:latin typeface="Book Antiqua" pitchFamily="18" charset="0"/>
              </a:rPr>
              <a:t>в  изобразительном искусств</a:t>
            </a:r>
            <a:r>
              <a:rPr lang="ru-RU" sz="4000" dirty="0" smtClean="0"/>
              <a:t>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64088" y="4725144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Выполнила: Акулиничева Е.П.</a:t>
            </a:r>
          </a:p>
          <a:p>
            <a:r>
              <a:rPr lang="ru-RU" i="1" dirty="0" smtClean="0"/>
              <a:t>Учитель ИЗО МБОУ «СОШ №9»</a:t>
            </a:r>
          </a:p>
          <a:p>
            <a:r>
              <a:rPr lang="ru-RU" i="1" dirty="0" smtClean="0"/>
              <a:t>Тульской обл.</a:t>
            </a:r>
          </a:p>
          <a:p>
            <a:r>
              <a:rPr lang="ru-RU" i="1" dirty="0" err="1" smtClean="0"/>
              <a:t>г.Донской</a:t>
            </a:r>
            <a:r>
              <a:rPr lang="ru-RU" i="1" dirty="0" smtClean="0"/>
              <a:t> </a:t>
            </a:r>
            <a:r>
              <a:rPr lang="ru-RU" i="1" dirty="0" err="1" smtClean="0"/>
              <a:t>мкр.Шахтерский</a:t>
            </a:r>
            <a:endParaRPr lang="ru-RU" i="1" dirty="0"/>
          </a:p>
        </p:txBody>
      </p:sp>
      <p:pic>
        <p:nvPicPr>
          <p:cNvPr id="6" name="Рисунок 5" descr="http://upload.wikimedia.org/wikipedia/commons/thumb/1/1d/Franz_Marc_003.jpg/220px-Franz_Marc_003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929066"/>
            <a:ext cx="2095500" cy="2771775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scene3d>
            <a:camera prst="perspectiveContrastingLeftFacing"/>
            <a:lightRig rig="threePt" dir="t"/>
          </a:scene3d>
        </p:spPr>
      </p:pic>
      <p:pic>
        <p:nvPicPr>
          <p:cNvPr id="10" name="Рисунок 9" descr="Е.Чарушин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859" y="243799"/>
            <a:ext cx="1295413" cy="167303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scene3d>
            <a:camera prst="isometricOffAxis1Right"/>
            <a:lightRig rig="threePt" dir="t"/>
          </a:scene3d>
        </p:spPr>
      </p:pic>
      <p:pic>
        <p:nvPicPr>
          <p:cNvPr id="11" name="Рисунок 10" descr="Чарушин Е. Тюпа, Томка и сорока 1989 Художник РСФСР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4228" y="178295"/>
            <a:ext cx="1296144" cy="1804039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="" xmlns:p14="http://schemas.microsoft.com/office/powerpoint/2010/main" val="65602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43736"/>
            <a:ext cx="83529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Анимали́стика</a:t>
            </a:r>
            <a:r>
              <a:rPr lang="ru-RU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Анималистический жанр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латинского слова </a:t>
            </a:r>
            <a:r>
              <a:rPr lang="la-Latn" sz="3200" i="1" dirty="0">
                <a:latin typeface="Times New Roman" pitchFamily="18" charset="0"/>
                <a:cs typeface="Times New Roman" pitchFamily="18" charset="0"/>
              </a:rPr>
              <a:t>animal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животное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) — жанр изобразительного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искусства, 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основным объектом которого являются животные, главным образом в живописи, фотографии, скульптуре, графике и реже в декоративном искусстве.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8912" y="4293096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Художники, работающие в анималистическом жанре, называются </a:t>
            </a:r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анималистами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00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анималистика, портрет\В.А. Ватаги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2880320" cy="3833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89632" y="1196752"/>
            <a:ext cx="604867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Лучший </a:t>
            </a:r>
            <a:r>
              <a:rPr lang="ru-RU" sz="2800" dirty="0"/>
              <a:t>анималист в русском искусстве ХХ века.</a:t>
            </a:r>
            <a:br>
              <a:rPr lang="ru-RU" sz="2800" dirty="0"/>
            </a:br>
            <a:r>
              <a:rPr lang="ru-RU" sz="2800" dirty="0"/>
              <a:t>Учился на естественном отделении Московского университета (1902–1907</a:t>
            </a:r>
            <a:r>
              <a:rPr lang="ru-RU" sz="2800" dirty="0" smtClean="0"/>
              <a:t>).</a:t>
            </a:r>
          </a:p>
          <a:p>
            <a:pPr algn="ctr"/>
            <a:r>
              <a:rPr lang="ru-RU" sz="2800" dirty="0" smtClean="0"/>
              <a:t> </a:t>
            </a:r>
            <a:r>
              <a:rPr lang="ru-RU" sz="2800" dirty="0"/>
              <a:t>С 1909 года самостоятельно занимался скульптурой.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Виртуозно работал в разных техниках и </a:t>
            </a:r>
            <a:r>
              <a:rPr lang="ru-RU" sz="2800" dirty="0" smtClean="0"/>
              <a:t>материалах. Успешно </a:t>
            </a:r>
            <a:r>
              <a:rPr lang="ru-RU" sz="2800" dirty="0"/>
              <a:t>выступал как график и художник книги. </a:t>
            </a:r>
            <a:br>
              <a:rPr lang="ru-RU" sz="2800" dirty="0"/>
            </a:br>
            <a:r>
              <a:rPr lang="ru-RU" sz="2800" dirty="0" smtClean="0"/>
              <a:t>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476672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Ватагин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Василий Алексеевич  (1884-1969 )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84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Природа, животные, птицы интересовали его с детства, а любимым занятием было рисование. </a:t>
            </a:r>
          </a:p>
        </p:txBody>
      </p:sp>
      <p:pic>
        <p:nvPicPr>
          <p:cNvPr id="3" name="Рисунок 2" descr="В.Ватагин. Обложка книги С.Федорченко «Зоологический сад: Звери диковинные» (М.: ГИЗ, 1927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880" y="1303359"/>
            <a:ext cx="308376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Ил. В.Ватагина к книге С.Федорченко «Зоологический сад: Звери диковинные» (М.: ГИЗ, 1927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245627"/>
            <a:ext cx="280831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Ил. В.Ватагина к книге «Слон Вамбо» (текст Н.Жбанковой. — М.: Г.Ф.Мириманов, 1927)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717032"/>
            <a:ext cx="316835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В.Ватагин. Обложка собств. книги «Дикие звери» (М.: Г.Ф.Мириманов, 1928)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0012" y="3645024"/>
            <a:ext cx="342038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-36512" y="6112735"/>
            <a:ext cx="907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 1920-х гг. Занимался иллюстрированием детской литературы.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1309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В 1926 году </a:t>
            </a:r>
            <a:r>
              <a:rPr lang="ru-RU" sz="2400" dirty="0" err="1"/>
              <a:t>Ватагин</a:t>
            </a:r>
            <a:r>
              <a:rPr lang="ru-RU" sz="2400" dirty="0"/>
              <a:t> делает «Азбуку в картинках», помещая в неё яркие, точные изображения животных, соответствующие разным буквам алфавита. </a:t>
            </a:r>
          </a:p>
        </p:txBody>
      </p:sp>
      <p:pic>
        <p:nvPicPr>
          <p:cNvPr id="3" name="Рисунок 2" descr="В.Ватагин. Разворот из книги «Азбука в картинках» (М.: Г.Ф.Мириманов, 1926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56792"/>
            <a:ext cx="532859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4221088"/>
            <a:ext cx="85689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600" dirty="0"/>
              <a:t>Т</a:t>
            </a:r>
            <a:r>
              <a:rPr lang="ru-RU" sz="3600" dirty="0" smtClean="0"/>
              <a:t>ак же он </a:t>
            </a:r>
            <a:r>
              <a:rPr lang="ru-RU" sz="3600" dirty="0"/>
              <a:t>мастерски владел различными материалами</a:t>
            </a:r>
            <a:r>
              <a:rPr lang="ru-RU" sz="3600" dirty="0" smtClean="0"/>
              <a:t>: камень, дерево, керамика. Выполнял скульптуры животных из этих материалов.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3741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153</TotalTime>
  <Words>468</Words>
  <Application>Microsoft Office PowerPoint</Application>
  <PresentationFormat>Экран (4:3)</PresentationFormat>
  <Paragraphs>38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Паркет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Учительская</dc:creator>
  <cp:lastModifiedBy>RePack by Diakov</cp:lastModifiedBy>
  <cp:revision>20</cp:revision>
  <dcterms:created xsi:type="dcterms:W3CDTF">2013-01-11T04:35:20Z</dcterms:created>
  <dcterms:modified xsi:type="dcterms:W3CDTF">2018-10-18T15:06:05Z</dcterms:modified>
</cp:coreProperties>
</file>