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3" r:id="rId4"/>
    <p:sldId id="257" r:id="rId5"/>
    <p:sldId id="258" r:id="rId6"/>
    <p:sldId id="259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075240" cy="2808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Выступление на тему: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«Эффективные приемы обучения»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Веригина Е.А.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«Центр образования №1»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как нескучно вспомнить  то, что проходили на прошлом уроке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716016" y="1484784"/>
            <a:ext cx="3970784" cy="464137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«Цветик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«Ежик с яблоками»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«Билет в институт»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yt3.ggpht.com/ytc/AKedOLSH65T09eC9UJTFyI4C3rXVZ3K-ytsxEFZ1S969yw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e7.pngegg.com/pngimages/239/170/png-clipart-hedgehog-drawing-hedgehog-food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2245340" cy="164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un9-84.userapi.com/impf/c317021/v317021782/9cf3/ZKkYbRQOomk.jpg?size=200x164&amp;quality=96&amp;sign=8574280dbf617a0e41af1dad8d1e3f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37099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s://st2.depositphotos.com/1763191/10654/v/950/depositphotos_106540780-stock-illustration-boy-whispering-to-gir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2132856"/>
            <a:ext cx="2302625" cy="223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51520" y="2492896"/>
            <a:ext cx="3888432" cy="36332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«Лови ошибку»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«Скажи на ушко»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(Ш.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А.Амонашвили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6" name="Picture 12" descr="https://img.lovepik.com/element/40176/1524.png_1200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464" y="4653136"/>
            <a:ext cx="2692098" cy="180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s://ds02.infourok.ru/uploads/ex/0a25/0001b7d4-982fd9c0/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 к учебной деятельности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как найти кнопку, которая вовлекает каждого ребёнка в урок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«Да - нет»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«Несколько гипотез на урок»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«Корзина вопросов»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«Сыщики»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«Реклама»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media.cdnandroid.com/item_images/969658/imagen-da-ili-net-2018-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160240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st2.depositphotos.com/1501832/5209/v/950/depositphotos_52093347-stock-illustration-boy-reading-a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216662" cy="200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s://fsd.multiurok.ru/html/2020/03/23/s_5e7912c2e17ea/img_s1392234_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896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www.culture.ru/storage/images/02b2f0a6f8b914aa31b4afeaf105b709/aca79880ec0164a4bdc75d004e24197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556792"/>
            <a:ext cx="2251259" cy="141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s://yt3.ggpht.com/ytc/AAUvwng5kUwnUvfsTB7ANhsI1gcJTNDWbqFuxwqTM2A=s900-c-k-c0x00ffffff-no-r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869160"/>
            <a:ext cx="18448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Усвоение новых знаний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как не сосчитать ни одной вороны за урок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«Разведчики»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«Ловим ответ»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«Диктант значений»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«Учимся сообща»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bel.cultreg.ru/uploads/d890beeb7487b9bcb18f65dd7263c7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33722"/>
            <a:ext cx="3240360" cy="201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infodoski.ru/images/detailed/27/%D0%94%D0%B5%D1%82%D0%B8_%D1%81_%D0%BC%D1%8F%D1%87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376264" cy="246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s://thumbs.dreamstime.com/b/%D1%81%D0%BE%D1%87%D0%B8%D0%BD%D0%B8%D1%82%D0%B5-%D1%8C%D1%81%D1%82%D0%B2%D0%BE-%D1%88%D0%B0%D1%80%D0%B6%D0%B0-%D0%BC%D0%B0-%D0%B5%D0%BD%D1%8C%D0%BA%D0%BE%D0%B9-%D0%B5%D0%B2%D0%BE%D1%87%D0%BA%D0%B8-%D0%BD%D0%B0-%D0%BA%D0%BD%D0%B8%D0%B3%D0%B5-3399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16832"/>
            <a:ext cx="152272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s://pazlyigra.ru/uploads/posts/2021-03/1616567185_hello_html_m6e0d87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49080"/>
            <a:ext cx="322029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Первичное закрепление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как унести все знания с собой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«Цветик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«Ежик с яблоками»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«Телеграмма»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«Шкатулка»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«Рукавички»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yt3.ggpht.com/ytc/AKedOLSH65T09eC9UJTFyI4C3rXVZ3K-ytsxEFZ1S969yw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e7.pngegg.com/pngimages/239/170/png-clipart-hedgehog-drawing-hedgehog-food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245340" cy="164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ds02.infourok.ru/uploads/ex/1093/0000e76a-c26b74fa/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45832"/>
            <a:ext cx="201622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yt3.ggpht.com/a/AATXAJz1_QvfjzciFrV-aoHm2omevJZ-ilRnlQaAVA=s900-c-k-c0xffffffff-no-rj-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628800"/>
            <a:ext cx="1810544" cy="181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png.pngtree.com/png-vector/20201207/ourmid/pngtree-cute-christmas-gloves-for-chile-green-white-red-png-image_2521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17032"/>
            <a:ext cx="1844824" cy="184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учебной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своевременная обратная связь и выстраивание добрых отношений с детьми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«Светофор – смайлики»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«Тарелочки с прищепками»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«Паровозик с вагончиками»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814/000fabfb-10f8144e/hello_html_5e1ff7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www.maam.ru/upload/blogs/detsad-154298-151560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1872208" cy="249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ds05.infourok.ru/uploads/ex/090b/0000b8d2-0f1062dc/hello_html_m22147a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8453735" cy="129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20480" cy="4525963"/>
          </a:xfrm>
        </p:spPr>
        <p:txBody>
          <a:bodyPr>
            <a:norm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«Чемодан,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корзина,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мясорубка»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18559" r="29549" b="22193"/>
          <a:stretch/>
        </p:blipFill>
        <p:spPr bwMode="auto">
          <a:xfrm>
            <a:off x="1619672" y="908720"/>
            <a:ext cx="2660104" cy="231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r="27268"/>
          <a:stretch/>
        </p:blipFill>
        <p:spPr bwMode="auto">
          <a:xfrm>
            <a:off x="251520" y="2924944"/>
            <a:ext cx="1930279" cy="221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18002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EO-2022-01-25-19-38-29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92541"/>
            <a:ext cx="8229600" cy="6172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0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129</Words>
  <Application>Microsoft Office PowerPoint</Application>
  <PresentationFormat>Экран (4:3)</PresentationFormat>
  <Paragraphs>35</Paragraphs>
  <Slides>9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Выступление на тему: «Эффективные приемы обучения» Веригина Е.А. МБОУ «Центр образования №1» </vt:lpstr>
      <vt:lpstr>Актуализация знаний или как нескучно вспомнить  то, что проходили на прошлом уроке</vt:lpstr>
      <vt:lpstr>Презентация PowerPoint</vt:lpstr>
      <vt:lpstr>Мотивация к учебной деятельности или как найти кнопку, которая вовлекает каждого ребёнка в урок </vt:lpstr>
      <vt:lpstr>Усвоение новых знаний или как не сосчитать ни одной вороны за урок</vt:lpstr>
      <vt:lpstr>Первичное закрепление  или как унести все знания с собой</vt:lpstr>
      <vt:lpstr>Рефлексия учебной деятельности или своевременная обратная связь и выстраивание добрых отношений с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знаний или как нескучно вспомнить  то, что проходили на прошлом уроке</dc:title>
  <dc:creator>Admin</dc:creator>
  <cp:lastModifiedBy>кабинет 2</cp:lastModifiedBy>
  <cp:revision>47</cp:revision>
  <dcterms:created xsi:type="dcterms:W3CDTF">2021-12-05T17:52:47Z</dcterms:created>
  <dcterms:modified xsi:type="dcterms:W3CDTF">2024-09-26T10:16:36Z</dcterms:modified>
</cp:coreProperties>
</file>